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5" r:id="rId2"/>
    <p:sldId id="286" r:id="rId3"/>
    <p:sldId id="280" r:id="rId4"/>
    <p:sldId id="281" r:id="rId5"/>
    <p:sldId id="271" r:id="rId6"/>
    <p:sldId id="260" r:id="rId7"/>
    <p:sldId id="262" r:id="rId8"/>
    <p:sldId id="264" r:id="rId9"/>
    <p:sldId id="263" r:id="rId10"/>
    <p:sldId id="279" r:id="rId11"/>
    <p:sldId id="283" r:id="rId12"/>
    <p:sldId id="284" r:id="rId13"/>
    <p:sldId id="272" r:id="rId14"/>
    <p:sldId id="267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EE2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9" autoAdjust="0"/>
    <p:restoredTop sz="71338" autoAdjust="0"/>
  </p:normalViewPr>
  <p:slideViewPr>
    <p:cSldViewPr snapToGrid="0">
      <p:cViewPr varScale="1">
        <p:scale>
          <a:sx n="52" d="100"/>
          <a:sy n="52" d="100"/>
        </p:scale>
        <p:origin x="5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C6ACB-EF37-49E0-8BBA-3B28B53A455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B5ACF-34FD-456A-8A0B-9637DC9DD8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2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talk here about the note editor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0F1C7-39C4-4531-BC73-67B3782882A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6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06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Stories: Struggles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6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19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right here (show hand)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05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call</a:t>
            </a:r>
            <a:r>
              <a:rPr lang="en-US" baseline="0" dirty="0" smtClean="0"/>
              <a:t> it </a:t>
            </a:r>
            <a:r>
              <a:rPr lang="en-US" baseline="0" dirty="0" err="1" smtClean="0"/>
              <a:t>presentationHelper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53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slides easily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don’t need to stay close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0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way it looks</a:t>
            </a:r>
            <a:r>
              <a:rPr lang="en-US" baseline="0" dirty="0" smtClean="0"/>
              <a:t>…</a:t>
            </a:r>
          </a:p>
          <a:p>
            <a:r>
              <a:rPr lang="en-US" baseline="0" dirty="0" smtClean="0"/>
              <a:t>Microphone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Fling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35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Fling</a:t>
            </a:r>
            <a:r>
              <a:rPr lang="en-US" baseline="0" dirty="0" smtClean="0"/>
              <a:t> </a:t>
            </a:r>
            <a:r>
              <a:rPr lang="en-US" dirty="0" smtClean="0"/>
              <a:t>with the watch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B5ACF-34FD-456A-8A0B-9637DC9DD8F1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9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57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2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7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6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5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4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0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26753-3D13-4070-8C65-8BA4E68B47A7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6510A-6730-4C63-AC11-98820C9526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9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96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, Slides Counts, Scrolling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54" y="1574254"/>
            <a:ext cx="4970646" cy="519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80310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Free hands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62118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4262" y="21057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Move by gesture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24224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24378">
              <a:srgbClr val="AFAFAF"/>
            </a:gs>
            <a:gs pos="37000">
              <a:schemeClr val="accent3">
                <a:lumMod val="97000"/>
                <a:lumOff val="3000"/>
              </a:schemeClr>
            </a:gs>
            <a:gs pos="42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used on Desktop and Android </a:t>
            </a:r>
            <a:r>
              <a:rPr lang="en-US" dirty="0" smtClean="0"/>
              <a:t>Wear</a:t>
            </a:r>
          </a:p>
          <a:p>
            <a:r>
              <a:rPr lang="en-US" dirty="0" smtClean="0"/>
              <a:t>Notes </a:t>
            </a:r>
            <a:r>
              <a:rPr lang="en-US" dirty="0"/>
              <a:t>editor on Desktop </a:t>
            </a:r>
            <a:r>
              <a:rPr lang="en-US" dirty="0" smtClean="0"/>
              <a:t>platform</a:t>
            </a:r>
            <a:endParaRPr lang="en-US" dirty="0"/>
          </a:p>
          <a:p>
            <a:r>
              <a:rPr lang="en-US" dirty="0" smtClean="0"/>
              <a:t>Notes sent to the watch</a:t>
            </a:r>
          </a:p>
          <a:p>
            <a:r>
              <a:rPr lang="en-US" dirty="0" smtClean="0"/>
              <a:t>Connection via Bluetooth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54" y="717275"/>
            <a:ext cx="4128057" cy="54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9582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Unlike “Google Slides” app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				+			+		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Wifi</a:t>
            </a:r>
            <a:r>
              <a:rPr lang="en-US" dirty="0" smtClean="0"/>
              <a:t> Connection is required </a:t>
            </a:r>
          </a:p>
          <a:p>
            <a:r>
              <a:rPr lang="en-US" dirty="0" err="1" smtClean="0"/>
              <a:t>Chromecast</a:t>
            </a:r>
            <a:r>
              <a:rPr lang="en-US" dirty="0" smtClean="0"/>
              <a:t> is required</a:t>
            </a:r>
          </a:p>
          <a:p>
            <a:r>
              <a:rPr lang="en-US" dirty="0" smtClean="0"/>
              <a:t>Phone is required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16" y="1384761"/>
            <a:ext cx="4476750" cy="29527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343" y="1591560"/>
            <a:ext cx="1455313" cy="291062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4" y="1511071"/>
            <a:ext cx="31718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1573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EE2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Credits</a:t>
            </a:r>
            <a:endParaRPr lang="en-US" sz="4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Developers:</a:t>
            </a:r>
          </a:p>
          <a:p>
            <a:pPr marL="0" indent="0">
              <a:buNone/>
            </a:pPr>
            <a:r>
              <a:rPr lang="en-US" dirty="0" smtClean="0"/>
              <a:t>Emmanuel </a:t>
            </a: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Learning Android Wear, Android, Java and </a:t>
            </a:r>
            <a:r>
              <a:rPr lang="en-US" sz="2000" dirty="0" err="1" smtClean="0"/>
              <a:t>Git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e96e6e6@gmail.com</a:t>
            </a:r>
          </a:p>
          <a:p>
            <a:pPr marL="0" indent="0">
              <a:buNone/>
            </a:pPr>
            <a:r>
              <a:rPr lang="en-US" dirty="0" smtClean="0"/>
              <a:t>Jad</a:t>
            </a:r>
          </a:p>
          <a:p>
            <a:pPr marL="0" indent="0">
              <a:buNone/>
            </a:pPr>
            <a:r>
              <a:rPr lang="en-US" sz="1900" dirty="0" smtClean="0"/>
              <a:t>Learning Java, </a:t>
            </a:r>
            <a:r>
              <a:rPr lang="en-US" sz="1900" dirty="0" err="1" smtClean="0"/>
              <a:t>JavaFX</a:t>
            </a:r>
            <a:r>
              <a:rPr lang="en-US" sz="1900" dirty="0" smtClean="0"/>
              <a:t> and </a:t>
            </a:r>
            <a:r>
              <a:rPr lang="en-US" sz="1900" dirty="0" err="1" smtClean="0"/>
              <a:t>Git</a:t>
            </a:r>
            <a:r>
              <a:rPr lang="en-US" sz="1900" dirty="0" smtClean="0"/>
              <a:t> </a:t>
            </a:r>
          </a:p>
          <a:p>
            <a:pPr marL="0" indent="0">
              <a:buNone/>
            </a:pPr>
            <a:r>
              <a:rPr lang="en-US" sz="1900" dirty="0" smtClean="0"/>
              <a:t>jadchwork@hotmail.com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Special Tanks:</a:t>
            </a:r>
          </a:p>
          <a:p>
            <a:pPr marL="0" indent="0">
              <a:buNone/>
            </a:pPr>
            <a:r>
              <a:rPr lang="en-US" dirty="0" err="1" smtClean="0"/>
              <a:t>LesPitonneux</a:t>
            </a:r>
            <a:r>
              <a:rPr lang="en-US" dirty="0" smtClean="0"/>
              <a:t>, </a:t>
            </a:r>
            <a:r>
              <a:rPr lang="en-US" dirty="0" err="1" smtClean="0"/>
              <a:t>PercoLab</a:t>
            </a:r>
            <a:r>
              <a:rPr lang="en-US" dirty="0" smtClean="0"/>
              <a:t>, Montreal New Tech, Mentors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45" y="2171164"/>
            <a:ext cx="1013564" cy="10135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728" y="2352792"/>
            <a:ext cx="831936" cy="831936"/>
          </a:xfrm>
          <a:prstGeom prst="rect">
            <a:avLst/>
          </a:prstGeom>
        </p:spPr>
      </p:pic>
      <p:pic>
        <p:nvPicPr>
          <p:cNvPr id="1026" name="Picture 2" descr="http://res.cloudinary.com/hrscywv4p/image/upload/c_limit,h_1440,w_720,f_auto/v1/63456/Logo_vert_fond_transparent_q7s57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42" y="3497057"/>
            <a:ext cx="3382228" cy="132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624" y="5461871"/>
            <a:ext cx="1001104" cy="70893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139" y="3497057"/>
            <a:ext cx="2331068" cy="60571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11" y="825914"/>
            <a:ext cx="2776975" cy="99971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1493896"/>
            <a:ext cx="1740382" cy="130528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460" y="3876005"/>
            <a:ext cx="2264842" cy="94575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9" y="248380"/>
            <a:ext cx="3000760" cy="16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43341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067839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“Presenting to the screen”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8664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3981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Too Much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68782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Even More…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87990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most People Do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the script and write notes on paper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be near the computer while presenting or use phone for notes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Memorize the whole script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406212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Our Solution?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28763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Presentation Helper</a:t>
            </a:r>
            <a:endParaRPr lang="en-US" dirty="0"/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14" y="2214849"/>
            <a:ext cx="6344535" cy="4096322"/>
          </a:xfrm>
          <a:prstGeom prst="rect">
            <a:avLst/>
          </a:prstGeom>
        </p:spPr>
      </p:pic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27" y="2214849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24182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slides.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275398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Just by swiping.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882501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1686</TotalTime>
  <Words>179</Words>
  <Application>Microsoft Office PowerPoint</Application>
  <PresentationFormat>Grand écran</PresentationFormat>
  <Paragraphs>65</Paragraphs>
  <Slides>15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Présentation PowerPoint</vt:lpstr>
      <vt:lpstr>“Presenting to the screen”</vt:lpstr>
      <vt:lpstr>Too Much Text</vt:lpstr>
      <vt:lpstr>Even More…</vt:lpstr>
      <vt:lpstr>What most People Do ?</vt:lpstr>
      <vt:lpstr>Our Solution?</vt:lpstr>
      <vt:lpstr>Presentation Helper</vt:lpstr>
      <vt:lpstr>You can change slides.</vt:lpstr>
      <vt:lpstr>Just by swiping.</vt:lpstr>
      <vt:lpstr>Notes , Slides Counts, Scrolling</vt:lpstr>
      <vt:lpstr>Free hands</vt:lpstr>
      <vt:lpstr>Move by gesture</vt:lpstr>
      <vt:lpstr>How it works?</vt:lpstr>
      <vt:lpstr>  Unlike “Google Slides” app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Good Presentation?</dc:title>
  <dc:creator>Jad Charara</dc:creator>
  <cp:lastModifiedBy>Jad Charara</cp:lastModifiedBy>
  <cp:revision>68</cp:revision>
  <dcterms:created xsi:type="dcterms:W3CDTF">2017-02-04T22:23:18Z</dcterms:created>
  <dcterms:modified xsi:type="dcterms:W3CDTF">2017-02-07T21:47:02Z</dcterms:modified>
</cp:coreProperties>
</file>